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3"/>
  </p:notesMasterIdLst>
  <p:sldIdLst>
    <p:sldId id="256" r:id="rId2"/>
    <p:sldId id="1013" r:id="rId3"/>
    <p:sldId id="1018" r:id="rId4"/>
    <p:sldId id="1014" r:id="rId5"/>
    <p:sldId id="1020" r:id="rId6"/>
    <p:sldId id="1019" r:id="rId7"/>
    <p:sldId id="1011" r:id="rId8"/>
    <p:sldId id="956" r:id="rId9"/>
    <p:sldId id="290" r:id="rId10"/>
    <p:sldId id="1017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D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26"/>
    <p:restoredTop sz="76563" autoAdjust="0"/>
  </p:normalViewPr>
  <p:slideViewPr>
    <p:cSldViewPr snapToGrid="0" snapToObjects="1">
      <p:cViewPr varScale="1">
        <p:scale>
          <a:sx n="56" d="100"/>
          <a:sy n="5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Approximately 10 </a:t>
            </a:r>
            <a:r>
              <a:rPr lang="en-US" dirty="0"/>
              <a:t>minutes is needed for this session.</a:t>
            </a:r>
          </a:p>
          <a:p>
            <a:endParaRPr lang="en-US" i="1" dirty="0"/>
          </a:p>
          <a:p>
            <a:r>
              <a:rPr lang="en-US" i="1" dirty="0"/>
              <a:t>Notes</a:t>
            </a:r>
            <a:r>
              <a:rPr lang="en-US" i="1" baseline="0" dirty="0"/>
              <a:t> are provided to help you lead the presentation.</a:t>
            </a:r>
          </a:p>
          <a:p>
            <a:r>
              <a:rPr lang="en-US" i="1" baseline="0" dirty="0"/>
              <a:t>Notes in italics are for your attention only.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that all parents have the power to change outcomes for their children.</a:t>
            </a:r>
            <a:endParaRPr lang="en-US" dirty="0">
              <a:solidFill>
                <a:srgbClr val="FF0000"/>
              </a:solidFill>
            </a:endParaRP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6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baseline="0" dirty="0"/>
              <a:t>Read quote.</a:t>
            </a:r>
          </a:p>
          <a:p>
            <a:endParaRPr lang="en-US" i="1" baseline="0" dirty="0"/>
          </a:p>
          <a:p>
            <a:r>
              <a:rPr lang="en-US" i="0" baseline="0" dirty="0"/>
              <a:t>Today I want to help you understand more about the Phonics Screening Check – a word reading test that all Year 1s undertake in June.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Accurate word-reading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six is a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predictor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future reading success.</a:t>
            </a:r>
            <a:endParaRPr lang="en-US" i="0" baseline="0" dirty="0"/>
          </a:p>
          <a:p>
            <a:endParaRPr lang="en-US" i="0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/>
              <a:t>In December 2018, research found that nearly 90% of children who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passed the phonics check taken in Year 1 reached or exceeded the expected standard in reading in Year 6.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/>
              <a:t/>
            </a:r>
            <a:br>
              <a:rPr lang="en-GB" dirty="0"/>
            </a:b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complete a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word-reading check at the end of Year 1 so that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parents can be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children are being taught to read successfully.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read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 words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takes between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and five minutes.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they do not manage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read </a:t>
            </a:r>
            <a:r>
              <a:rPr lang="en-US" sz="1400" b="1" i="1" u="sng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words, they are given extra support, and repeat the check at the end of Year 2.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means that all children will be able to read accurately before they begin Year 3.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our school, we aim to make sure that every child learns to read accurately by the end of Year 1 so they are set up for success in school and in life.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soon as we spot a child who needs extra practice learning to read sounds and words, we teach them one-to-one for a few minutes every day.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teach children sounds using a picture phrases to help them remember.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ay, may I play? aw, yawn at dawn.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sounds have two or more letters making one sound. We call these ‘Special Friends’.</a:t>
            </a:r>
          </a:p>
          <a:p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8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teach children to read both real and nonsense words using the routine ‘Special Friends’, ‘Fred Talk’, read the word’.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 spot the ‘Special Friends’ (two letters that make one sound), Fred talk the word, and then read the word as a whole. </a:t>
            </a:r>
          </a:p>
          <a:p>
            <a:endParaRPr lang="en-US" dirty="0"/>
          </a:p>
          <a:p>
            <a:r>
              <a:rPr lang="en-US" dirty="0"/>
              <a:t>For example, ‘</a:t>
            </a:r>
            <a:r>
              <a:rPr lang="en-US" dirty="0" err="1"/>
              <a:t>sh</a:t>
            </a:r>
            <a:r>
              <a:rPr lang="en-US" dirty="0"/>
              <a:t>’, </a:t>
            </a:r>
            <a:r>
              <a:rPr lang="en-US" dirty="0" err="1"/>
              <a:t>sh</a:t>
            </a:r>
            <a:r>
              <a:rPr lang="en-US" dirty="0"/>
              <a:t>-</a:t>
            </a:r>
            <a:r>
              <a:rPr lang="en-US" dirty="0" err="1"/>
              <a:t>i</a:t>
            </a:r>
            <a:r>
              <a:rPr lang="en-US" dirty="0"/>
              <a:t>-p, 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56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Half of the words in the check are real words.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Half are nonsense words.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picture of an alien next to each word to remind the children that it isn’t a real word.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Nonsense words check that children will be able to read sounds they know in unfamiliar words.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who can read nonsense words will, very soon, be able to read any new word – for example – gargantuan, flailing, raucous, anticipation;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 new words increases children’s vocabulary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rapidly.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58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Watch these video tutorials on the Ruth </a:t>
            </a:r>
            <a:r>
              <a:rPr lang="en-US" dirty="0" err="1"/>
              <a:t>Miskin</a:t>
            </a:r>
            <a:r>
              <a:rPr lang="en-US" dirty="0"/>
              <a:t> website to find out more about the PSC:</a:t>
            </a:r>
          </a:p>
          <a:p>
            <a:endParaRPr lang="en-US" dirty="0"/>
          </a:p>
          <a:p>
            <a:r>
              <a:rPr lang="en-US" dirty="0"/>
              <a:t>Understanding Phonics</a:t>
            </a:r>
          </a:p>
          <a:p>
            <a:r>
              <a:rPr lang="en-US" dirty="0"/>
              <a:t>The Phonics Screening Check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55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how to use Set 2/3 cards if you send these home.</a:t>
            </a:r>
            <a:endParaRPr lang="en-US" i="1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purchase Set 2/3 flashcards or My Reading and Writing Kit ages 5-7 becoming a reader to support your child with Set 2 sounds at home.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 will give you a copy of ‘Reading at Home Booklet 2’ from Oxford Owl.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62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owerpoint-cover-template-blan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hmiskin.com/en/parent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xfordowl.co.uk/Reading/" TargetMode="External"/><Relationship Id="rId4" Type="http://schemas.openxmlformats.org/officeDocument/2006/relationships/hyperlink" Target="https://www.facebook.com/miskin.educ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Read Write Inc. </a:t>
            </a:r>
            <a:r>
              <a:rPr lang="en-US" dirty="0"/>
              <a:t>Phonics </a:t>
            </a:r>
            <a:br>
              <a:rPr lang="en-US" dirty="0"/>
            </a:br>
            <a:r>
              <a:rPr lang="en-US" dirty="0"/>
              <a:t>Parents’ Meeting – </a:t>
            </a:r>
            <a:br>
              <a:rPr lang="en-US" dirty="0"/>
            </a:br>
            <a:r>
              <a:rPr lang="en-US" dirty="0"/>
              <a:t>Phonics Screening Check</a:t>
            </a:r>
          </a:p>
        </p:txBody>
      </p:sp>
    </p:spTree>
    <p:extLst>
      <p:ext uri="{BB962C8B-B14F-4D97-AF65-F5344CB8AC3E}">
        <p14:creationId xmlns:p14="http://schemas.microsoft.com/office/powerpoint/2010/main" val="144907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 dirty="0"/>
              <a:t>Reading </a:t>
            </a:r>
            <a:r>
              <a:rPr lang="en-GB" dirty="0"/>
              <a:t>changes everything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5A5A5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And I mean everything.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2400" i="1" dirty="0"/>
              <a:t>Jeanette Winterson</a:t>
            </a:r>
            <a:endParaRPr lang="en-US" sz="2400" b="1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50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other questions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A93A9-005C-EC4C-87E0-11AF3DA2EC4F}"/>
              </a:ext>
            </a:extLst>
          </p:cNvPr>
          <p:cNvSpPr/>
          <p:nvPr/>
        </p:nvSpPr>
        <p:spPr>
          <a:xfrm>
            <a:off x="2173829" y="2305615"/>
            <a:ext cx="4174541" cy="224676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Q&amp;A</a:t>
            </a:r>
            <a:endParaRPr lang="en-US" sz="1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543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 dirty="0"/>
              <a:t>Reading </a:t>
            </a:r>
            <a:r>
              <a:rPr lang="en-GB" dirty="0"/>
              <a:t>changes everything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5A5A5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And I mean everything.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2400" i="1" dirty="0"/>
              <a:t>Jeanette Winterson</a:t>
            </a:r>
            <a:endParaRPr lang="en-US" sz="2400" b="1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8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1930-DA65-1D4E-8A1A-8B2F9CEA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Phonics Screening Check?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85F38-98DE-4746-A2A4-771CDD0D9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word-reading test at the end of Year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Children read 40 words</a:t>
            </a:r>
          </a:p>
        </p:txBody>
      </p:sp>
    </p:spTree>
    <p:extLst>
      <p:ext uri="{BB962C8B-B14F-4D97-AF65-F5344CB8AC3E}">
        <p14:creationId xmlns:p14="http://schemas.microsoft.com/office/powerpoint/2010/main" val="36529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494B-1487-5449-8C15-049D3B54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Phrases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0FA77-7827-2F4D-B53F-6699012E5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164" y="1689916"/>
            <a:ext cx="1879538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D0D21F-A000-0C45-A327-4C6AC6B07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689916"/>
            <a:ext cx="1879538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C50EC1-C679-5D49-A563-0BB2F1B10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209" y="1689916"/>
            <a:ext cx="1914064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BF6E4B-1433-0A41-BCCA-3E2E67AA41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28" r="3881"/>
          <a:stretch/>
        </p:blipFill>
        <p:spPr>
          <a:xfrm>
            <a:off x="4877573" y="1689916"/>
            <a:ext cx="1879299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58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1469F-21DD-8648-90F1-2E26C847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9"/>
            <a:ext cx="8205617" cy="864096"/>
          </a:xfrm>
        </p:spPr>
        <p:txBody>
          <a:bodyPr/>
          <a:lstStyle/>
          <a:p>
            <a:r>
              <a:rPr lang="en-US" dirty="0"/>
              <a:t>‘Special Friends’, ‘Fred Talk’, read the word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78140-5EAA-1D40-BB07-5D4020AE8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49" y="1828800"/>
            <a:ext cx="7512701" cy="35527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636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D0C9C-3D1A-1B43-89FB-E992F887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Nonsense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3701B-E3AE-3643-B41D-8D2F98D6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80" y="1731717"/>
            <a:ext cx="3878316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83FF7B-A559-5041-BADD-DDD84C8E1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32" y="3493582"/>
            <a:ext cx="3878317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363FE7-69DB-F341-B5ED-51227FAD8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731717"/>
            <a:ext cx="3878316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BAF87B-3D93-8545-A864-2482BDC970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77"/>
          <a:stretch/>
        </p:blipFill>
        <p:spPr>
          <a:xfrm>
            <a:off x="4572000" y="3493582"/>
            <a:ext cx="3881645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533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883CF-ABF9-984B-9FFC-62BB643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Video Tutorials (</a:t>
            </a:r>
            <a:r>
              <a:rPr lang="en-US" dirty="0" err="1"/>
              <a:t>ruthmiskin.com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4A43B0-25A7-0949-9BF1-25899EF55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2265" y="1317246"/>
            <a:ext cx="6759469" cy="4904277"/>
          </a:xfrm>
        </p:spPr>
      </p:pic>
    </p:spTree>
    <p:extLst>
      <p:ext uri="{BB962C8B-B14F-4D97-AF65-F5344CB8AC3E}">
        <p14:creationId xmlns:p14="http://schemas.microsoft.com/office/powerpoint/2010/main" val="428522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2CC8-DE15-654D-9D80-DC0A1706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C960-CBF0-1745-812E-85F7F7488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Use </a:t>
            </a:r>
            <a:r>
              <a:rPr lang="en-US" dirty="0"/>
              <a:t>‘Special Friends’, ‘Fred Talk’, </a:t>
            </a:r>
          </a:p>
          <a:p>
            <a:r>
              <a:rPr lang="en-US" dirty="0"/>
              <a:t>     read the word’ to read words</a:t>
            </a:r>
          </a:p>
          <a:p>
            <a:r>
              <a:rPr lang="en-US" dirty="0"/>
              <a:t>2.  </a:t>
            </a:r>
            <a:r>
              <a:rPr lang="en-GB" dirty="0"/>
              <a:t>Practise reading sounds speedily -                 </a:t>
            </a:r>
          </a:p>
          <a:p>
            <a:r>
              <a:rPr lang="en-GB" dirty="0"/>
              <a:t>    ‘review, review, review’</a:t>
            </a:r>
          </a:p>
          <a:p>
            <a:pPr marL="514350" indent="-514350">
              <a:buAutoNum type="arabicPeriod" startAt="3"/>
            </a:pPr>
            <a:r>
              <a:rPr lang="en-US" dirty="0"/>
              <a:t>Listen to your child read their Storybook   </a:t>
            </a:r>
          </a:p>
          <a:p>
            <a:r>
              <a:rPr lang="en-US" dirty="0"/>
              <a:t>    every day</a:t>
            </a:r>
          </a:p>
        </p:txBody>
      </p:sp>
    </p:spTree>
    <p:extLst>
      <p:ext uri="{BB962C8B-B14F-4D97-AF65-F5344CB8AC3E}">
        <p14:creationId xmlns:p14="http://schemas.microsoft.com/office/powerpoint/2010/main" val="25412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Ruth Miskin Parents’ Page:</a:t>
            </a:r>
          </a:p>
          <a:p>
            <a:r>
              <a:rPr lang="en-US" dirty="0">
                <a:hlinkClick r:id="rId3"/>
              </a:rPr>
              <a:t>http://www.ruthmiskin.com/en/parents/</a:t>
            </a:r>
            <a:endParaRPr lang="en-US" dirty="0"/>
          </a:p>
          <a:p>
            <a:endParaRPr lang="en-US" dirty="0"/>
          </a:p>
          <a:p>
            <a:r>
              <a:rPr lang="en-US" dirty="0"/>
              <a:t>Ruth Miskin Facebook:</a:t>
            </a:r>
          </a:p>
          <a:p>
            <a:r>
              <a:rPr lang="en-US" dirty="0">
                <a:hlinkClick r:id="rId4"/>
              </a:rPr>
              <a:t>https://www.facebook.com/miskin.education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Free e-books for home reading:</a:t>
            </a:r>
          </a:p>
          <a:p>
            <a:r>
              <a:rPr lang="en-US" dirty="0">
                <a:hlinkClick r:id="rId5"/>
              </a:rPr>
              <a:t>http://www.oxfordowl.co.uk/Reading/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24438"/>
      </p:ext>
    </p:extLst>
  </p:cSld>
  <p:clrMapOvr>
    <a:masterClrMapping/>
  </p:clrMapOvr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688</TotalTime>
  <Words>771</Words>
  <Application>Microsoft Office PowerPoint</Application>
  <PresentationFormat>On-screen Show (4:3)</PresentationFormat>
  <Paragraphs>100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MS PGothic</vt:lpstr>
      <vt:lpstr>Arial</vt:lpstr>
      <vt:lpstr>Calibri</vt:lpstr>
      <vt:lpstr>Garamond</vt:lpstr>
      <vt:lpstr>NEW Phonics Template</vt:lpstr>
      <vt:lpstr>Read Write Inc. Phonics  Parents’ Meeting –  Phonics Screening Check</vt:lpstr>
      <vt:lpstr>Reading changes everything</vt:lpstr>
      <vt:lpstr>What is the Phonics Screening Check?</vt:lpstr>
      <vt:lpstr>Picture Phrases</vt:lpstr>
      <vt:lpstr>‘Special Friends’, ‘Fred Talk’, read the word</vt:lpstr>
      <vt:lpstr>Nonsense words</vt:lpstr>
      <vt:lpstr>Free Video Tutorials (ruthmiskin.com)</vt:lpstr>
      <vt:lpstr>What can you do?</vt:lpstr>
      <vt:lpstr>Online resources available</vt:lpstr>
      <vt:lpstr>Reading changes everything</vt:lpstr>
      <vt:lpstr>Any other questions</vt:lpstr>
    </vt:vector>
  </TitlesOfParts>
  <Company>Ruth Miskin Literacy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Sally Mayman</cp:lastModifiedBy>
  <cp:revision>129</cp:revision>
  <dcterms:created xsi:type="dcterms:W3CDTF">2015-11-23T14:36:59Z</dcterms:created>
  <dcterms:modified xsi:type="dcterms:W3CDTF">2023-06-08T08:33:24Z</dcterms:modified>
</cp:coreProperties>
</file>